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8"/>
  </p:handoutMasterIdLst>
  <p:sldIdLst>
    <p:sldId id="256" r:id="rId2"/>
    <p:sldId id="262" r:id="rId3"/>
    <p:sldId id="261" r:id="rId4"/>
    <p:sldId id="263" r:id="rId5"/>
    <p:sldId id="265" r:id="rId6"/>
    <p:sldId id="266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1B5527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656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C6C3B8-446C-4E93-BD98-C568E52A7240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41D22A-BC20-4E0E-8295-16E62CDF5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11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4858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69984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107613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108285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164731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E-NE LOGO (Vertital) 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81000" y="14700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533400" y="15240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062B8545-E67B-4261-B9F0-CF8394FD6828}" type="slidenum">
              <a:rPr lang="en-US" sz="90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0" r:id="rId2"/>
    <p:sldLayoutId id="2147483671" r:id="rId3"/>
    <p:sldLayoutId id="2147483672" r:id="rId4"/>
    <p:sldLayoutId id="2147483673" r:id="rId5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9pPr>
    </p:titleStyle>
    <p:bodyStyle>
      <a:lvl1pPr marL="231775" indent="-231775" algn="l" rtl="0" eaLnBrk="1" fontAlgn="base" hangingPunct="1">
        <a:spcBef>
          <a:spcPct val="0"/>
        </a:spcBef>
        <a:spcAft>
          <a:spcPct val="0"/>
        </a:spcAft>
        <a:buClr>
          <a:srgbClr val="1B5527"/>
        </a:buClr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SzPct val="11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12573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•"/>
        <a:defRPr sz="1400">
          <a:solidFill>
            <a:schemeClr val="tx1"/>
          </a:solidFill>
          <a:latin typeface="+mn-lt"/>
        </a:defRPr>
      </a:lvl4pPr>
      <a:lvl5pPr marL="16002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5pPr>
      <a:lvl6pPr marL="20574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6pPr>
      <a:lvl7pPr marL="25146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7pPr>
      <a:lvl8pPr marL="29718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8pPr>
      <a:lvl9pPr marL="34290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2285999"/>
          </a:xfrm>
        </p:spPr>
        <p:txBody>
          <a:bodyPr/>
          <a:lstStyle/>
          <a:p>
            <a:r>
              <a:rPr lang="en-US" alt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DOELAP Assessor Training</a:t>
            </a:r>
            <a:br>
              <a:rPr lang="en-US" alt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Assessment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495800"/>
            <a:ext cx="7696200" cy="1752600"/>
          </a:xfrm>
        </p:spPr>
        <p:txBody>
          <a:bodyPr/>
          <a:lstStyle/>
          <a:p>
            <a:r>
              <a:rPr lang="en-US" alt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Idaho Falls, ID</a:t>
            </a:r>
          </a:p>
          <a:p>
            <a:r>
              <a:rPr lang="en-US" alt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September 2023 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20000"/>
              </a:spcAft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Remember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STM, the Oversight Board (OSB), and the DOELAP Administrator were not at the assessment</a:t>
            </a:r>
            <a:b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subsequent accreditation process depends, in part, on how well you communicate the evidence, context, and seriousness of the findings</a:t>
            </a:r>
            <a:b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STM has the discretion to recommend changing the status of a finding</a:t>
            </a:r>
            <a:b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>
              <a:spcAft>
                <a:spcPct val="20000"/>
              </a:spcAft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DOELAP policy is to support your findings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261675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DOELAP Assessor Training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Assessment</a:t>
            </a:r>
            <a:b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Assessment Documents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Send completed assessment report, assessment checklist, and attendance sheets to the Senior Technical Manager (STM)</a:t>
            </a:r>
            <a:b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Hardcopy – original assessment report, assessment checklists, attendance sheets, and other supporting documentation</a:t>
            </a:r>
            <a:b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Electronic copy (word document) – assessment report without signatures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Assessment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Corrective Action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STM receives the corrective action plan from the participant through the DOE Field/Site Office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“officially” must come through field office</a:t>
            </a:r>
          </a:p>
          <a:p>
            <a:pPr lvl="1"/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“Reality” routing through field office takes a lot of time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 CAPs may be acceptable</a:t>
            </a:r>
          </a:p>
          <a:p>
            <a:pPr lvl="1"/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Sites are encouraged to consult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STM </a:t>
            </a:r>
            <a:r>
              <a:rPr 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proposed CAPs</a:t>
            </a:r>
            <a:endParaRPr lang="en-U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STM forwards the corrective action plan to the assessment team</a:t>
            </a:r>
          </a:p>
          <a:p>
            <a:pPr marL="0" indent="0">
              <a:buNone/>
            </a:pPr>
            <a:endParaRPr lang="en-U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 response to the STM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2559870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Assessment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Site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STM compiles an accreditation recommendation package to present to the Oversight Board (OSB)</a:t>
            </a:r>
            <a:b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STM’s recommendation to the OSB to accredit (or not)</a:t>
            </a:r>
          </a:p>
          <a:p>
            <a:pPr lvl="1"/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Application(s)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 Test Results</a:t>
            </a:r>
          </a:p>
          <a:p>
            <a:pPr lvl="1"/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Onsite Assessment Report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Corrective Action Plan</a:t>
            </a:r>
          </a:p>
          <a:p>
            <a:pPr lvl="1"/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Supporting Documentation</a:t>
            </a:r>
            <a:b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OSB Meeting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OSB reviews recommendation package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Recommend to DOELAP Administrator to accredit (or not)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DOELAP Administrator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Issues Certificate and Conditions of Accreditation</a:t>
            </a:r>
          </a:p>
          <a:p>
            <a:pPr lvl="1"/>
            <a:endParaRPr lang="en-US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103949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the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 algn="ctr">
              <a:buNone/>
            </a:pPr>
            <a:r>
              <a:rPr lang="en-US" sz="3600" dirty="0"/>
              <a:t>	</a:t>
            </a:r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3252144184"/>
      </p:ext>
    </p:extLst>
  </p:cSld>
  <p:clrMapOvr>
    <a:masterClrMapping/>
  </p:clrMapOvr>
</p:sld>
</file>

<file path=ppt/theme/theme1.xml><?xml version="1.0" encoding="utf-8"?>
<a:theme xmlns:a="http://schemas.openxmlformats.org/drawingml/2006/main" name="DOE NE Format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 NE Format</Template>
  <TotalTime>1182</TotalTime>
  <Words>309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Symbol</vt:lpstr>
      <vt:lpstr>Tahoma</vt:lpstr>
      <vt:lpstr>Wingdings</vt:lpstr>
      <vt:lpstr>DOE NE Format</vt:lpstr>
      <vt:lpstr>DOELAP Assessor Training After the Assessment</vt:lpstr>
      <vt:lpstr>After the Assessment</vt:lpstr>
      <vt:lpstr>After the Assessment The Assessment Documents</vt:lpstr>
      <vt:lpstr>After the Assessment The Corrective Action Plan</vt:lpstr>
      <vt:lpstr>After the Assessment Site Recommendations</vt:lpstr>
      <vt:lpstr>After the 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Bohrer, Steven E</dc:creator>
  <cp:lastModifiedBy>Bohrer, Steven E</cp:lastModifiedBy>
  <cp:revision>47</cp:revision>
  <cp:lastPrinted>2018-08-15T16:04:11Z</cp:lastPrinted>
  <dcterms:created xsi:type="dcterms:W3CDTF">2015-09-28T15:25:42Z</dcterms:created>
  <dcterms:modified xsi:type="dcterms:W3CDTF">2023-09-07T21:55:25Z</dcterms:modified>
</cp:coreProperties>
</file>